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/>
  </p:normalViewPr>
  <p:slideViewPr>
    <p:cSldViewPr snapToGrid="0" snapToObjects="1">
      <p:cViewPr>
        <p:scale>
          <a:sx n="77" d="100"/>
          <a:sy n="77" d="100"/>
        </p:scale>
        <p:origin x="13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9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1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2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59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nkerspublicschools.org/YM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4391D-FD6F-4E62-B70B-FF49EE739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8" name="Rectangle 31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3BD86-D0BE-DB4A-B750-267FEEF1E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41987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800">
                <a:solidFill>
                  <a:schemeClr val="bg1"/>
                </a:solidFill>
              </a:rPr>
              <a:t>How to Access Castle LEarning </a:t>
            </a:r>
            <a:endParaRPr lang="en-US" sz="9800" dirty="0">
              <a:solidFill>
                <a:schemeClr val="bg1"/>
              </a:solidFill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6371B-A089-394F-9452-0B938D9C4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FED4-83A5-4441-8566-B7E1CA4A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one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34C0-9337-A640-B349-BDF7D497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5781"/>
            <a:ext cx="3850131" cy="43507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Go to the Yonkers Montessori Webpage (</a:t>
            </a:r>
            <a:r>
              <a:rPr lang="en-US">
                <a:hlinkClick r:id="rId2"/>
              </a:rPr>
              <a:t>https://www.yonkerspublicschools.org/YMA</a:t>
            </a:r>
            <a:r>
              <a:rPr lang="en-US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Once on the page, locate </a:t>
            </a:r>
            <a:r>
              <a:rPr lang="en-US" b="1"/>
              <a:t>Clever Portal </a:t>
            </a:r>
            <a:r>
              <a:rPr lang="en-US"/>
              <a:t>on the </a:t>
            </a:r>
            <a:r>
              <a:rPr lang="en-US" b="1"/>
              <a:t>right side </a:t>
            </a:r>
            <a:r>
              <a:rPr lang="en-US"/>
              <a:t>of a page and press/click on on Clever Portal. </a:t>
            </a:r>
            <a:endParaRPr lang="en-US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44B980-27D8-7A42-A657-C8C708CB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3" y="0"/>
            <a:ext cx="7760677" cy="68580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3E7F6A67-4BB2-C34A-ADC5-88D8F03FDFA2}"/>
              </a:ext>
            </a:extLst>
          </p:cNvPr>
          <p:cNvSpPr/>
          <p:nvPr/>
        </p:nvSpPr>
        <p:spPr>
          <a:xfrm>
            <a:off x="9340241" y="4181168"/>
            <a:ext cx="1339589" cy="5010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7CE5-AB5D-914D-BC19-C3952AE5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55DC-5328-B648-9FC6-56555643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967361" cy="3634486"/>
          </a:xfrm>
        </p:spPr>
        <p:txBody>
          <a:bodyPr/>
          <a:lstStyle/>
          <a:p>
            <a:r>
              <a:rPr lang="en-US" dirty="0"/>
              <a:t>After pressing/clicking on Clever Portal a new page will open.</a:t>
            </a:r>
          </a:p>
          <a:p>
            <a:r>
              <a:rPr lang="en-US" dirty="0"/>
              <a:t>Press/click on the LOG IN WITH LDAP.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5A7D1E-4019-4C4A-9DE2-A8487156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54" y="0"/>
            <a:ext cx="7643446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26DC422-AB25-8A4A-8CBA-6C048E62C721}"/>
              </a:ext>
            </a:extLst>
          </p:cNvPr>
          <p:cNvSpPr/>
          <p:nvPr/>
        </p:nvSpPr>
        <p:spPr>
          <a:xfrm>
            <a:off x="5712791" y="2472704"/>
            <a:ext cx="1148861" cy="6564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05A9-5B66-D04A-A6F9-24E9C7CD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D08C-2B24-FC45-928A-F9813953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863"/>
            <a:ext cx="4856811" cy="4226191"/>
          </a:xfrm>
        </p:spPr>
        <p:txBody>
          <a:bodyPr/>
          <a:lstStyle/>
          <a:p>
            <a:r>
              <a:rPr lang="en-US" dirty="0"/>
              <a:t>After pressing/clicking on Log in with LDAP a new page will open.  </a:t>
            </a:r>
          </a:p>
          <a:p>
            <a:r>
              <a:rPr lang="en-US" dirty="0"/>
              <a:t>You now will enter your username and password. </a:t>
            </a:r>
          </a:p>
          <a:p>
            <a:r>
              <a:rPr lang="en-US" dirty="0"/>
              <a:t>Username is your district email.  It is your 6 digit Student ID followed by @</a:t>
            </a:r>
            <a:r>
              <a:rPr lang="en-US" dirty="0" err="1"/>
              <a:t>Yonkerspublicschools.org</a:t>
            </a:r>
            <a:r>
              <a:rPr lang="en-US" dirty="0"/>
              <a:t> (ex: 123456@Yonkerspublicschools)</a:t>
            </a:r>
          </a:p>
          <a:p>
            <a:r>
              <a:rPr lang="en-US" dirty="0"/>
              <a:t>Your password is your date of birth (ex: 12231990)</a:t>
            </a:r>
          </a:p>
          <a:p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4532C57-604A-4143-9AFA-41BA2362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12" y="0"/>
            <a:ext cx="7335188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BC2B0EA-941B-CE45-B53E-4153971A1849}"/>
              </a:ext>
            </a:extLst>
          </p:cNvPr>
          <p:cNvSpPr/>
          <p:nvPr/>
        </p:nvSpPr>
        <p:spPr>
          <a:xfrm>
            <a:off x="6096000" y="2527069"/>
            <a:ext cx="786938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BA5019-DE21-6848-AE21-2AE1C58FE363}"/>
              </a:ext>
            </a:extLst>
          </p:cNvPr>
          <p:cNvSpPr/>
          <p:nvPr/>
        </p:nvSpPr>
        <p:spPr>
          <a:xfrm>
            <a:off x="6129251" y="3029989"/>
            <a:ext cx="753687" cy="39901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23D7-5A06-2743-8495-1AF29FEB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5E6D-753A-2B49-AFF2-385920AA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340864"/>
            <a:ext cx="4422371" cy="4242816"/>
          </a:xfrm>
        </p:spPr>
        <p:txBody>
          <a:bodyPr/>
          <a:lstStyle/>
          <a:p>
            <a:r>
              <a:rPr lang="en-US" dirty="0"/>
              <a:t>After logging in your page should look like the image on the right.  </a:t>
            </a:r>
          </a:p>
          <a:p>
            <a:r>
              <a:rPr lang="en-US" dirty="0"/>
              <a:t>From this page you can access all the web based products Yonkers Public school has purchased. 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F9690-AF1C-E94F-AC3E-3EB18381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22" y="0"/>
            <a:ext cx="7736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8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1753-C0D1-3B49-94C3-79B501F7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25A7E9-AE50-D94E-AE1A-3EA8B80D1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135" y="-50146"/>
            <a:ext cx="7270865" cy="69081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9414F-3B32-7049-848D-8331A947FA15}"/>
              </a:ext>
            </a:extLst>
          </p:cNvPr>
          <p:cNvSpPr txBox="1"/>
          <p:nvPr/>
        </p:nvSpPr>
        <p:spPr>
          <a:xfrm>
            <a:off x="232756" y="2842952"/>
            <a:ext cx="44223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Once on this page, go to my name</a:t>
            </a:r>
            <a:r>
              <a:rPr lang="en-US" sz="2400" b="1" dirty="0"/>
              <a:t> J. Lotto.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119AC-0930-324D-B1CD-6826577C7DF8}"/>
              </a:ext>
            </a:extLst>
          </p:cNvPr>
          <p:cNvSpPr txBox="1"/>
          <p:nvPr/>
        </p:nvSpPr>
        <p:spPr>
          <a:xfrm>
            <a:off x="1014153" y="42727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74B1DEF-C390-8144-B15F-9599DEBE57D0}"/>
              </a:ext>
            </a:extLst>
          </p:cNvPr>
          <p:cNvSpPr/>
          <p:nvPr/>
        </p:nvSpPr>
        <p:spPr>
          <a:xfrm>
            <a:off x="5519652" y="1396269"/>
            <a:ext cx="1396538" cy="9892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BDE4-352C-574F-BEC5-E2E4C8EC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AFEE-81C1-A045-BB13-7FAEFCBF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9" y="1890876"/>
            <a:ext cx="3557846" cy="4692804"/>
          </a:xfrm>
        </p:spPr>
        <p:txBody>
          <a:bodyPr/>
          <a:lstStyle/>
          <a:p>
            <a:r>
              <a:rPr lang="en-US" dirty="0"/>
              <a:t>Once you press/click on my name, a new page will open.  </a:t>
            </a:r>
          </a:p>
          <a:p>
            <a:r>
              <a:rPr lang="en-US" dirty="0"/>
              <a:t>From here you can locate all your assignments in the </a:t>
            </a:r>
            <a:r>
              <a:rPr lang="en-US" b="1" dirty="0"/>
              <a:t>incomplete assignment channel on the left side </a:t>
            </a:r>
            <a:r>
              <a:rPr lang="en-US" dirty="0"/>
              <a:t>of the page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93A0C4-31CE-A940-90EA-615CED06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16" y="0"/>
            <a:ext cx="7935884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6874AE4-2AED-6B45-9C95-3205F830DAB0}"/>
              </a:ext>
            </a:extLst>
          </p:cNvPr>
          <p:cNvSpPr/>
          <p:nvPr/>
        </p:nvSpPr>
        <p:spPr>
          <a:xfrm rot="10800000">
            <a:off x="5686605" y="1890876"/>
            <a:ext cx="1845424" cy="453313"/>
          </a:xfrm>
          <a:prstGeom prst="rightArrow">
            <a:avLst>
              <a:gd name="adj1" fmla="val 7934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456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3F3823"/>
      </a:dk2>
      <a:lt2>
        <a:srgbClr val="E2E6E8"/>
      </a:lt2>
      <a:accent1>
        <a:srgbClr val="BD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1"/>
      </a:accent6>
      <a:hlink>
        <a:srgbClr val="5987A4"/>
      </a:hlink>
      <a:folHlink>
        <a:srgbClr val="828282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223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Franklin Gothic Book</vt:lpstr>
      <vt:lpstr>Wingdings 2</vt:lpstr>
      <vt:lpstr>DividendVTI</vt:lpstr>
      <vt:lpstr>How to Access Castle LEarning </vt:lpstr>
      <vt:lpstr>Step one </vt:lpstr>
      <vt:lpstr>Step two </vt:lpstr>
      <vt:lpstr>Step Three </vt:lpstr>
      <vt:lpstr>Step Four </vt:lpstr>
      <vt:lpstr>Step 5 </vt:lpstr>
      <vt:lpstr>Step 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Castle LEarning </dc:title>
  <dc:creator>LOTTO, JOHN</dc:creator>
  <cp:lastModifiedBy>LOTTO, JOHN</cp:lastModifiedBy>
  <cp:revision>4</cp:revision>
  <dcterms:created xsi:type="dcterms:W3CDTF">2020-09-02T14:55:37Z</dcterms:created>
  <dcterms:modified xsi:type="dcterms:W3CDTF">2020-09-02T15:11:57Z</dcterms:modified>
</cp:coreProperties>
</file>